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34"/>
  </p:notesMasterIdLst>
  <p:handoutMasterIdLst>
    <p:handoutMasterId r:id="rId35"/>
  </p:handoutMasterIdLst>
  <p:sldIdLst>
    <p:sldId id="537" r:id="rId2"/>
    <p:sldId id="489" r:id="rId3"/>
    <p:sldId id="441" r:id="rId4"/>
    <p:sldId id="584" r:id="rId5"/>
    <p:sldId id="570" r:id="rId6"/>
    <p:sldId id="543" r:id="rId7"/>
    <p:sldId id="556" r:id="rId8"/>
    <p:sldId id="493" r:id="rId9"/>
    <p:sldId id="453" r:id="rId10"/>
    <p:sldId id="586" r:id="rId11"/>
    <p:sldId id="587" r:id="rId12"/>
    <p:sldId id="490" r:id="rId13"/>
    <p:sldId id="481" r:id="rId14"/>
    <p:sldId id="581" r:id="rId15"/>
    <p:sldId id="436" r:id="rId16"/>
    <p:sldId id="458" r:id="rId17"/>
    <p:sldId id="588" r:id="rId18"/>
    <p:sldId id="597" r:id="rId19"/>
    <p:sldId id="598" r:id="rId20"/>
    <p:sldId id="599" r:id="rId21"/>
    <p:sldId id="594" r:id="rId22"/>
    <p:sldId id="521" r:id="rId23"/>
    <p:sldId id="590" r:id="rId24"/>
    <p:sldId id="552" r:id="rId25"/>
    <p:sldId id="459" r:id="rId26"/>
    <p:sldId id="491" r:id="rId27"/>
    <p:sldId id="562" r:id="rId28"/>
    <p:sldId id="460" r:id="rId29"/>
    <p:sldId id="463" r:id="rId30"/>
    <p:sldId id="582" r:id="rId31"/>
    <p:sldId id="583" r:id="rId32"/>
    <p:sldId id="527" r:id="rId33"/>
  </p:sldIdLst>
  <p:sldSz cx="12192000" cy="6858000"/>
  <p:notesSz cx="7315200" cy="9601200"/>
  <p:custDataLst>
    <p:tags r:id="rId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00" autoAdjust="0"/>
    <p:restoredTop sz="80573" autoAdjust="0"/>
  </p:normalViewPr>
  <p:slideViewPr>
    <p:cSldViewPr>
      <p:cViewPr varScale="1">
        <p:scale>
          <a:sx n="86" d="100"/>
          <a:sy n="86" d="100"/>
        </p:scale>
        <p:origin x="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ites.google.com/site/jeniyatabassum/" TargetMode="Externa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447800"/>
            <a:ext cx="9067800" cy="5064125"/>
          </a:xfrm>
        </p:spPr>
        <p:txBody>
          <a:bodyPr/>
          <a:lstStyle/>
          <a:p>
            <a:pPr eaLnBrk="1" hangingPunct="1"/>
            <a:r>
              <a:rPr lang="en-US" altLang="zh-CN" sz="2400" dirty="0" smtClean="0"/>
              <a:t>This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Friday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lvl="1"/>
            <a:r>
              <a:rPr lang="en-US" altLang="zh-CN" sz="2000" dirty="0" smtClean="0"/>
              <a:t>Project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due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r>
              <a:rPr lang="en-US" altLang="zh-CN" sz="2000" dirty="0" smtClean="0"/>
              <a:t>Talk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>
                <a:hlinkClick r:id="rId2"/>
              </a:rPr>
              <a:t>Jeniya</a:t>
            </a:r>
            <a:r>
              <a:rPr lang="zh-CN" altLang="en-US" sz="2000" dirty="0" smtClean="0">
                <a:hlinkClick r:id="rId2"/>
              </a:rPr>
              <a:t> </a:t>
            </a:r>
            <a:r>
              <a:rPr lang="en-US" altLang="zh-CN" sz="2000" dirty="0" err="1" smtClean="0">
                <a:hlinkClick r:id="rId2"/>
              </a:rPr>
              <a:t>Tabassum</a:t>
            </a:r>
            <a:endParaRPr lang="en-US" sz="2000" dirty="0"/>
          </a:p>
        </p:txBody>
      </p:sp>
      <p:pic>
        <p:nvPicPr>
          <p:cNvPr id="1026" name="Picture 2" descr="ttps://sites.google.com/site/jeniyatabassum/home/website_pic.JPG?attredirects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3827461"/>
            <a:ext cx="152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62200" y="4572000"/>
            <a:ext cx="571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" charset="0"/>
              </a:rPr>
              <a:t>TweeTIME</a:t>
            </a:r>
            <a:r>
              <a:rPr lang="en-US" dirty="0">
                <a:latin typeface="Times" charset="0"/>
              </a:rPr>
              <a:t>: A Minimally Supervised Method for Recognizing and Normalizing Time Expressions in Twitter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*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>
                <a:latin typeface="Calibri"/>
                <a:cs typeface="Calibri"/>
              </a:rPr>
              <a:t>Combining </a:t>
            </a:r>
            <a:r>
              <a:rPr lang="en-US" dirty="0">
                <a:latin typeface="Calibri"/>
                <a:cs typeface="Calibri"/>
              </a:rPr>
              <a:t>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xmlns="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39933</TotalTime>
  <Words>1325</Words>
  <Application>Microsoft Macintosh PowerPoint</Application>
  <PresentationFormat>Widescreen</PresentationFormat>
  <Paragraphs>357</Paragraphs>
  <Slides>32</Slides>
  <Notes>5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Symbol</vt:lpstr>
      <vt:lpstr>Times</vt:lpstr>
      <vt:lpstr>Times New Roman</vt:lpstr>
      <vt:lpstr>Wingdings</vt:lpstr>
      <vt:lpstr>Arial</vt:lpstr>
      <vt:lpstr>dan-berkeley-nlp-v1</vt:lpstr>
      <vt:lpstr>Announcements</vt:lpstr>
      <vt:lpstr>Recap: Search</vt:lpstr>
      <vt:lpstr>Uniform Cost Search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Video of Demo Contours Greedy (Empty)</vt:lpstr>
      <vt:lpstr>Video of Demo Contours Greedy (Pacman Small Maze)</vt:lpstr>
      <vt:lpstr>A*: Combining UCS and Greedy</vt:lpstr>
      <vt:lpstr>Admissible Heuristics</vt:lpstr>
      <vt:lpstr>Optimality of A* Tree Search: Blocking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Video of Demo Pacman (Tiny Maze) – UCS / A*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Consistency of Heuristics</vt:lpstr>
      <vt:lpstr>Optimality of A* Graph Search</vt:lpstr>
      <vt:lpstr>Optimality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Wuwei Lan</cp:lastModifiedBy>
  <cp:revision>2293</cp:revision>
  <cp:lastPrinted>2019-01-23T01:13:40Z</cp:lastPrinted>
  <dcterms:created xsi:type="dcterms:W3CDTF">2004-08-27T04:16:05Z</dcterms:created>
  <dcterms:modified xsi:type="dcterms:W3CDTF">2019-02-01T16:34:29Z</dcterms:modified>
</cp:coreProperties>
</file>